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4F645-3B3F-D74F-87A5-B17A05D57ACD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C71FE-5D71-F647-BABD-A167FBED6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6C14-900D-F643-969E-4A92E7B55489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A117B-78B7-8F41-96E8-D514A08D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4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3131"/>
              </p:ext>
            </p:extLst>
          </p:nvPr>
        </p:nvGraphicFramePr>
        <p:xfrm>
          <a:off x="69669" y="63137"/>
          <a:ext cx="9004662" cy="6731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58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8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0222" y="6313716"/>
            <a:ext cx="283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swald Regular" charset="0"/>
                <a:ea typeface="Oswald Regular" charset="0"/>
                <a:cs typeface="Oswald Regular" charset="0"/>
              </a:rPr>
              <a:t>INSERT TEXT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73946" y="6313716"/>
            <a:ext cx="283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swald Regular" charset="0"/>
                <a:ea typeface="Oswald Regular" charset="0"/>
                <a:cs typeface="Oswald Regular" charset="0"/>
              </a:rPr>
              <a:t>INSERT TEXT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5429" y="6313716"/>
            <a:ext cx="283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swald Regular" charset="0"/>
                <a:ea typeface="Oswald Regular" charset="0"/>
                <a:cs typeface="Oswald Regular" charset="0"/>
              </a:rPr>
              <a:t>INSERT TEXT HERE</a:t>
            </a:r>
          </a:p>
        </p:txBody>
      </p:sp>
      <p:sp>
        <p:nvSpPr>
          <p:cNvPr id="14" name="TextBox 13"/>
          <p:cNvSpPr txBox="1"/>
          <p:nvPr/>
        </p:nvSpPr>
        <p:spPr>
          <a:xfrm flipV="1">
            <a:off x="150222" y="27951"/>
            <a:ext cx="283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swald Regular" charset="0"/>
                <a:ea typeface="Oswald Regular" charset="0"/>
                <a:cs typeface="Oswald Regular" charset="0"/>
              </a:rPr>
              <a:t>INSERT TEXT HERE</a:t>
            </a:r>
          </a:p>
        </p:txBody>
      </p:sp>
      <p:sp>
        <p:nvSpPr>
          <p:cNvPr id="15" name="TextBox 14"/>
          <p:cNvSpPr txBox="1"/>
          <p:nvPr/>
        </p:nvSpPr>
        <p:spPr>
          <a:xfrm flipV="1">
            <a:off x="3173946" y="27951"/>
            <a:ext cx="283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swald Regular" charset="0"/>
                <a:ea typeface="Oswald Regular" charset="0"/>
                <a:cs typeface="Oswald Regular" charset="0"/>
              </a:rPr>
              <a:t>INSERT TEXT HERE</a:t>
            </a:r>
          </a:p>
        </p:txBody>
      </p:sp>
      <p:sp>
        <p:nvSpPr>
          <p:cNvPr id="16" name="TextBox 15"/>
          <p:cNvSpPr txBox="1"/>
          <p:nvPr/>
        </p:nvSpPr>
        <p:spPr>
          <a:xfrm flipV="1">
            <a:off x="6155429" y="27951"/>
            <a:ext cx="283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swald Regular" charset="0"/>
                <a:ea typeface="Oswald Regular" charset="0"/>
                <a:cs typeface="Oswald Regular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81129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18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Oswald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hibbard.jenn@gmail.com</dc:creator>
  <cp:lastModifiedBy>hibbard.jenn@gmail.com</cp:lastModifiedBy>
  <cp:revision>12</cp:revision>
  <cp:lastPrinted>2017-11-14T16:44:30Z</cp:lastPrinted>
  <dcterms:created xsi:type="dcterms:W3CDTF">2017-11-13T22:00:15Z</dcterms:created>
  <dcterms:modified xsi:type="dcterms:W3CDTF">2023-03-22T15:04:48Z</dcterms:modified>
</cp:coreProperties>
</file>